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B4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2" autoAdjust="0"/>
  </p:normalViewPr>
  <p:slideViewPr>
    <p:cSldViewPr snapToGrid="0" snapToObjects="1">
      <p:cViewPr varScale="1">
        <p:scale>
          <a:sx n="67" d="100"/>
          <a:sy n="67" d="100"/>
        </p:scale>
        <p:origin x="43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4C7CDC-0175-4963-B9B8-ADF35F34610A}" type="datetimeFigureOut">
              <a:rPr lang="es-ES" smtClean="0"/>
              <a:t>28/11/2015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06E4DD-A7AA-4C48-A4B1-0CA2D1221D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9193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6E4DD-A7AA-4C48-A4B1-0CA2D1221DF6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5002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C69D-CD6E-984C-BA6E-9C8EC99BF4D6}" type="datetimeFigureOut">
              <a:rPr lang="es-ES" smtClean="0"/>
              <a:t>28/11/2015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87943-7B48-624C-A2FC-8EF0908C1F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1772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C69D-CD6E-984C-BA6E-9C8EC99BF4D6}" type="datetimeFigureOut">
              <a:rPr lang="es-ES" smtClean="0"/>
              <a:t>28/11/2015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87943-7B48-624C-A2FC-8EF0908C1F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6225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C69D-CD6E-984C-BA6E-9C8EC99BF4D6}" type="datetimeFigureOut">
              <a:rPr lang="es-ES" smtClean="0"/>
              <a:t>28/11/2015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87943-7B48-624C-A2FC-8EF0908C1F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9519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C69D-CD6E-984C-BA6E-9C8EC99BF4D6}" type="datetimeFigureOut">
              <a:rPr lang="es-ES" smtClean="0"/>
              <a:t>28/11/2015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87943-7B48-624C-A2FC-8EF0908C1F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1505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C69D-CD6E-984C-BA6E-9C8EC99BF4D6}" type="datetimeFigureOut">
              <a:rPr lang="es-ES" smtClean="0"/>
              <a:t>28/11/2015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87943-7B48-624C-A2FC-8EF0908C1F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4380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C69D-CD6E-984C-BA6E-9C8EC99BF4D6}" type="datetimeFigureOut">
              <a:rPr lang="es-ES" smtClean="0"/>
              <a:t>28/11/2015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87943-7B48-624C-A2FC-8EF0908C1F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7854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C69D-CD6E-984C-BA6E-9C8EC99BF4D6}" type="datetimeFigureOut">
              <a:rPr lang="es-ES" smtClean="0"/>
              <a:t>28/11/2015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87943-7B48-624C-A2FC-8EF0908C1F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8584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C69D-CD6E-984C-BA6E-9C8EC99BF4D6}" type="datetimeFigureOut">
              <a:rPr lang="es-ES" smtClean="0"/>
              <a:t>28/11/2015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87943-7B48-624C-A2FC-8EF0908C1F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8374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C69D-CD6E-984C-BA6E-9C8EC99BF4D6}" type="datetimeFigureOut">
              <a:rPr lang="es-ES" smtClean="0"/>
              <a:t>28/11/2015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87943-7B48-624C-A2FC-8EF0908C1F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3070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C69D-CD6E-984C-BA6E-9C8EC99BF4D6}" type="datetimeFigureOut">
              <a:rPr lang="es-ES" smtClean="0"/>
              <a:t>28/11/2015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87943-7B48-624C-A2FC-8EF0908C1F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3758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C69D-CD6E-984C-BA6E-9C8EC99BF4D6}" type="datetimeFigureOut">
              <a:rPr lang="es-ES" smtClean="0"/>
              <a:t>28/11/2015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87943-7B48-624C-A2FC-8EF0908C1F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5611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5C69D-CD6E-984C-BA6E-9C8EC99BF4D6}" type="datetimeFigureOut">
              <a:rPr lang="es-ES" smtClean="0"/>
              <a:t>28/11/2015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87943-7B48-624C-A2FC-8EF0908C1F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5671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501984" y="352295"/>
            <a:ext cx="371928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3200" b="1" dirty="0" smtClean="0">
                <a:solidFill>
                  <a:srgbClr val="C00000"/>
                </a:solidFill>
                <a:latin typeface="Univers LT Std 53 Extended"/>
                <a:cs typeface="Univers LT Std 53 Extended"/>
              </a:rPr>
              <a:t>Pruebas rápidas VIH y promoción de la salud sexual</a:t>
            </a:r>
            <a:endParaRPr lang="es-ES" sz="3200" b="1" dirty="0">
              <a:solidFill>
                <a:srgbClr val="C00000"/>
              </a:solidFill>
              <a:latin typeface="Univers LT Std 53 Extended"/>
              <a:cs typeface="Univers LT Std 53 Extended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171451" y="2063742"/>
            <a:ext cx="406234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latin typeface="Univers LT Std 53 Extended"/>
                <a:cs typeface="Univers LT Std 53 Extended"/>
              </a:rPr>
              <a:t>Sábado 28 de Noviembre</a:t>
            </a:r>
          </a:p>
          <a:p>
            <a:endParaRPr lang="es-ES" b="1" dirty="0" smtClean="0">
              <a:solidFill>
                <a:schemeClr val="accent5">
                  <a:lumMod val="50000"/>
                </a:schemeClr>
              </a:solidFill>
              <a:latin typeface="Univers LT Std 53 Extended"/>
              <a:cs typeface="Univers LT Std 53 Extended"/>
            </a:endParaRPr>
          </a:p>
          <a:p>
            <a:pPr algn="ctr"/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Univers LT Std 53 Extended"/>
                <a:cs typeface="Univers LT Std 53 Extended"/>
              </a:rPr>
              <a:t>11:00 </a:t>
            </a:r>
            <a:r>
              <a:rPr lang="es-ES" b="1" dirty="0">
                <a:solidFill>
                  <a:schemeClr val="accent5">
                    <a:lumMod val="50000"/>
                  </a:schemeClr>
                </a:solidFill>
                <a:latin typeface="Univers LT Std 53 Extended"/>
                <a:cs typeface="Univers LT Std 53 Extended"/>
              </a:rPr>
              <a:t>a </a:t>
            </a:r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Univers LT Std 53 Extended"/>
                <a:cs typeface="Univers LT Std 53 Extended"/>
              </a:rPr>
              <a:t>14 horas</a:t>
            </a:r>
          </a:p>
          <a:p>
            <a:pPr algn="just"/>
            <a:endParaRPr lang="es-ES" b="1" dirty="0" smtClean="0">
              <a:solidFill>
                <a:schemeClr val="accent5">
                  <a:lumMod val="50000"/>
                </a:schemeClr>
              </a:solidFill>
              <a:latin typeface="Univers LT Std 53 Extended"/>
              <a:cs typeface="Univers LT Std 53 Extended"/>
            </a:endParaRPr>
          </a:p>
          <a:p>
            <a:pPr algn="ctr"/>
            <a:endParaRPr lang="es-ES" b="1" dirty="0" smtClean="0">
              <a:solidFill>
                <a:schemeClr val="accent5">
                  <a:lumMod val="50000"/>
                </a:schemeClr>
              </a:solidFill>
              <a:latin typeface="Univers LT Std 53 Extended"/>
              <a:cs typeface="Univers LT Std 53 Extended"/>
            </a:endParaRPr>
          </a:p>
          <a:p>
            <a:pPr algn="ctr"/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Univers LT Std 53 Extended"/>
                <a:cs typeface="Univers LT Std 53 Extended"/>
              </a:rPr>
              <a:t>Casa de Socorro (c/Santiago, 13).</a:t>
            </a:r>
          </a:p>
          <a:p>
            <a:pPr algn="ctr"/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Univers LT Std 53 Extended"/>
                <a:cs typeface="Univers LT Std 53 Extended"/>
              </a:rPr>
              <a:t>Alcalá de Henares.</a:t>
            </a:r>
            <a:endParaRPr lang="es-ES" b="1" dirty="0" smtClean="0">
              <a:solidFill>
                <a:schemeClr val="accent5">
                  <a:lumMod val="50000"/>
                </a:schemeClr>
              </a:solidFill>
              <a:latin typeface="Univers LT Std 53 Extended"/>
              <a:cs typeface="Univers LT Std 53 Extended"/>
            </a:endParaRPr>
          </a:p>
          <a:p>
            <a:pPr algn="ctr"/>
            <a:endParaRPr lang="es-ES" b="1" dirty="0" smtClean="0">
              <a:solidFill>
                <a:schemeClr val="accent5">
                  <a:lumMod val="50000"/>
                </a:schemeClr>
              </a:solidFill>
              <a:latin typeface="Univers LT Std 53 Extended"/>
              <a:cs typeface="Univers LT Std 53 Extended"/>
            </a:endParaRPr>
          </a:p>
          <a:p>
            <a:pPr algn="just"/>
            <a:r>
              <a:rPr lang="es-ES" b="1" dirty="0" smtClean="0">
                <a:solidFill>
                  <a:schemeClr val="accent5">
                    <a:lumMod val="50000"/>
                  </a:schemeClr>
                </a:solidFill>
                <a:latin typeface="Univers LT Std 53 Extended"/>
                <a:cs typeface="Univers LT Std 53 Extended"/>
              </a:rPr>
              <a:t>Servicio gratuito, anónimo, confidencial.</a:t>
            </a:r>
          </a:p>
        </p:txBody>
      </p:sp>
      <p:cxnSp>
        <p:nvCxnSpPr>
          <p:cNvPr id="19" name="Conector recto 18"/>
          <p:cNvCxnSpPr/>
          <p:nvPr/>
        </p:nvCxnSpPr>
        <p:spPr>
          <a:xfrm flipH="1">
            <a:off x="4771572" y="2047215"/>
            <a:ext cx="18143" cy="35819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Imagen 3" descr="Foto0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6275" y="47856"/>
            <a:ext cx="4482361" cy="6810144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851" y="5117235"/>
            <a:ext cx="997775" cy="1369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6604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37</Words>
  <Application>Microsoft Office PowerPoint</Application>
  <PresentationFormat>Presentación en pantalla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Univers LT Std 53 Extended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Jorge Garrido</dc:creator>
  <cp:lastModifiedBy>Casa de Socorro</cp:lastModifiedBy>
  <cp:revision>38</cp:revision>
  <dcterms:created xsi:type="dcterms:W3CDTF">2015-11-16T13:21:19Z</dcterms:created>
  <dcterms:modified xsi:type="dcterms:W3CDTF">2015-11-28T10:42:37Z</dcterms:modified>
</cp:coreProperties>
</file>